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Lst>
  <p:sldSz cy="9903600" cx="685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19">
          <p15:clr>
            <a:srgbClr val="A4A3A4"/>
          </p15:clr>
        </p15:guide>
        <p15:guide id="2" pos="2160">
          <p15:clr>
            <a:srgbClr val="A4A3A4"/>
          </p15:clr>
        </p15:guide>
      </p15:sldGuideLst>
    </p:ext>
    <p:ext uri="GoogleSlidesCustomDataVersion2">
      <go:slidesCustomData xmlns:go="http://customooxmlschemas.google.com/" r:id="rId7" roundtripDataSignature="AMtx7mhXdfh0jf4cxF9ew7UqcHAZj0FQ8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19" orient="horz"/>
        <p:guide pos="216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 Id="rId7" Type="http://customschemas.google.com/relationships/presentationmetadata" Target="meta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2:notes"/>
          <p:cNvSpPr/>
          <p:nvPr>
            <p:ph idx="2" type="sldImg"/>
          </p:nvPr>
        </p:nvSpPr>
        <p:spPr>
          <a:xfrm>
            <a:off x="2242074" y="685800"/>
            <a:ext cx="23745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9" name="Shape 9"/>
        <p:cNvGrpSpPr/>
        <p:nvPr/>
      </p:nvGrpSpPr>
      <p:grpSpPr>
        <a:xfrm>
          <a:off x="0" y="0"/>
          <a:ext cx="0" cy="0"/>
          <a:chOff x="0" y="0"/>
          <a:chExt cx="0" cy="0"/>
        </a:xfrm>
      </p:grpSpPr>
      <p:sp>
        <p:nvSpPr>
          <p:cNvPr id="10" name="Google Shape;10;p5"/>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5"/>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2" name="Google Shape;12;p5"/>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3"/>
          <p:cNvSpPr txBox="1"/>
          <p:nvPr>
            <p:ph hasCustomPrompt="1" type="title"/>
          </p:nvPr>
        </p:nvSpPr>
        <p:spPr>
          <a:xfrm>
            <a:off x="233775" y="2129799"/>
            <a:ext cx="6390300" cy="3780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3"/>
          <p:cNvSpPr txBox="1"/>
          <p:nvPr>
            <p:ph idx="1" type="body"/>
          </p:nvPr>
        </p:nvSpPr>
        <p:spPr>
          <a:xfrm>
            <a:off x="233775" y="6069481"/>
            <a:ext cx="6390300" cy="25047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3" name="Shape 13"/>
        <p:cNvGrpSpPr/>
        <p:nvPr/>
      </p:nvGrpSpPr>
      <p:grpSpPr>
        <a:xfrm>
          <a:off x="0" y="0"/>
          <a:ext cx="0" cy="0"/>
          <a:chOff x="0" y="0"/>
          <a:chExt cx="0" cy="0"/>
        </a:xfrm>
      </p:grpSpPr>
      <p:sp>
        <p:nvSpPr>
          <p:cNvPr id="14" name="Google Shape;14;p4"/>
          <p:cNvSpPr txBox="1"/>
          <p:nvPr>
            <p:ph type="ctrTitle"/>
          </p:nvPr>
        </p:nvSpPr>
        <p:spPr>
          <a:xfrm>
            <a:off x="233781" y="1433649"/>
            <a:ext cx="6390300" cy="3952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5" name="Google Shape;15;p4"/>
          <p:cNvSpPr txBox="1"/>
          <p:nvPr>
            <p:ph idx="1" type="subTitle"/>
          </p:nvPr>
        </p:nvSpPr>
        <p:spPr>
          <a:xfrm>
            <a:off x="233775" y="5456992"/>
            <a:ext cx="6390300" cy="1526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6" name="Google Shape;16;p4"/>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7" name="Shape 17"/>
        <p:cNvGrpSpPr/>
        <p:nvPr/>
      </p:nvGrpSpPr>
      <p:grpSpPr>
        <a:xfrm>
          <a:off x="0" y="0"/>
          <a:ext cx="0" cy="0"/>
          <a:chOff x="0" y="0"/>
          <a:chExt cx="0" cy="0"/>
        </a:xfrm>
      </p:grpSpPr>
      <p:sp>
        <p:nvSpPr>
          <p:cNvPr id="18" name="Google Shape;18;p6"/>
          <p:cNvSpPr txBox="1"/>
          <p:nvPr>
            <p:ph type="title"/>
          </p:nvPr>
        </p:nvSpPr>
        <p:spPr>
          <a:xfrm>
            <a:off x="233775" y="4141374"/>
            <a:ext cx="6390300" cy="16209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9" name="Google Shape;19;p6"/>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7"/>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2" name="Google Shape;22;p7"/>
          <p:cNvSpPr txBox="1"/>
          <p:nvPr>
            <p:ph idx="1" type="body"/>
          </p:nvPr>
        </p:nvSpPr>
        <p:spPr>
          <a:xfrm>
            <a:off x="233775"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3" name="Google Shape;23;p7"/>
          <p:cNvSpPr txBox="1"/>
          <p:nvPr>
            <p:ph idx="2" type="body"/>
          </p:nvPr>
        </p:nvSpPr>
        <p:spPr>
          <a:xfrm>
            <a:off x="3624300" y="2219044"/>
            <a:ext cx="3000000" cy="65781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4" name="Google Shape;24;p7"/>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8"/>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8"/>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9"/>
          <p:cNvSpPr txBox="1"/>
          <p:nvPr>
            <p:ph type="title"/>
          </p:nvPr>
        </p:nvSpPr>
        <p:spPr>
          <a:xfrm>
            <a:off x="233775" y="1069785"/>
            <a:ext cx="2106000" cy="14550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9"/>
          <p:cNvSpPr txBox="1"/>
          <p:nvPr>
            <p:ph idx="1" type="body"/>
          </p:nvPr>
        </p:nvSpPr>
        <p:spPr>
          <a:xfrm>
            <a:off x="233775" y="2675618"/>
            <a:ext cx="2106000" cy="61218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9"/>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10"/>
          <p:cNvSpPr txBox="1"/>
          <p:nvPr>
            <p:ph type="title"/>
          </p:nvPr>
        </p:nvSpPr>
        <p:spPr>
          <a:xfrm>
            <a:off x="367688" y="866746"/>
            <a:ext cx="4775700" cy="7876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10"/>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11"/>
          <p:cNvSpPr/>
          <p:nvPr/>
        </p:nvSpPr>
        <p:spPr>
          <a:xfrm>
            <a:off x="3429000" y="48"/>
            <a:ext cx="3429000" cy="9903600"/>
          </a:xfrm>
          <a:prstGeom prst="rect">
            <a:avLst/>
          </a:prstGeom>
          <a:solidFill>
            <a:schemeClr val="dk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11"/>
          <p:cNvSpPr txBox="1"/>
          <p:nvPr>
            <p:ph type="title"/>
          </p:nvPr>
        </p:nvSpPr>
        <p:spPr>
          <a:xfrm>
            <a:off x="199125" y="2374428"/>
            <a:ext cx="3033900" cy="28542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11"/>
          <p:cNvSpPr txBox="1"/>
          <p:nvPr>
            <p:ph idx="1" type="subTitle"/>
          </p:nvPr>
        </p:nvSpPr>
        <p:spPr>
          <a:xfrm>
            <a:off x="199125" y="5397207"/>
            <a:ext cx="3033900" cy="2378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11"/>
          <p:cNvSpPr txBox="1"/>
          <p:nvPr>
            <p:ph idx="2" type="body"/>
          </p:nvPr>
        </p:nvSpPr>
        <p:spPr>
          <a:xfrm>
            <a:off x="3704625" y="1394418"/>
            <a:ext cx="2877600" cy="71148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Clr>
                <a:schemeClr val="dk1"/>
              </a:buClr>
              <a:buSzPts val="1800"/>
              <a:buChar char="●"/>
              <a:defRPr>
                <a:solidFill>
                  <a:schemeClr val="dk1"/>
                </a:solidFill>
              </a:defRPr>
            </a:lvl1pPr>
            <a:lvl2pPr indent="-317500" lvl="1" marL="914400" algn="l">
              <a:lnSpc>
                <a:spcPct val="115000"/>
              </a:lnSpc>
              <a:spcBef>
                <a:spcPts val="1600"/>
              </a:spcBef>
              <a:spcAft>
                <a:spcPts val="0"/>
              </a:spcAft>
              <a:buClr>
                <a:schemeClr val="dk1"/>
              </a:buClr>
              <a:buSzPts val="1400"/>
              <a:buChar char="○"/>
              <a:defRPr>
                <a:solidFill>
                  <a:schemeClr val="dk1"/>
                </a:solidFill>
              </a:defRPr>
            </a:lvl2pPr>
            <a:lvl3pPr indent="-317500" lvl="2" marL="1371600" algn="l">
              <a:lnSpc>
                <a:spcPct val="115000"/>
              </a:lnSpc>
              <a:spcBef>
                <a:spcPts val="1600"/>
              </a:spcBef>
              <a:spcAft>
                <a:spcPts val="0"/>
              </a:spcAft>
              <a:buClr>
                <a:schemeClr val="dk1"/>
              </a:buClr>
              <a:buSzPts val="1400"/>
              <a:buChar char="■"/>
              <a:defRPr>
                <a:solidFill>
                  <a:schemeClr val="dk1"/>
                </a:solidFill>
              </a:defRPr>
            </a:lvl3pPr>
            <a:lvl4pPr indent="-317500" lvl="3" marL="1828800" algn="l">
              <a:lnSpc>
                <a:spcPct val="115000"/>
              </a:lnSpc>
              <a:spcBef>
                <a:spcPts val="1600"/>
              </a:spcBef>
              <a:spcAft>
                <a:spcPts val="0"/>
              </a:spcAft>
              <a:buClr>
                <a:schemeClr val="dk1"/>
              </a:buClr>
              <a:buSzPts val="1400"/>
              <a:buChar char="●"/>
              <a:defRPr>
                <a:solidFill>
                  <a:schemeClr val="dk1"/>
                </a:solidFill>
              </a:defRPr>
            </a:lvl4pPr>
            <a:lvl5pPr indent="-317500" lvl="4" marL="2286000" algn="l">
              <a:lnSpc>
                <a:spcPct val="115000"/>
              </a:lnSpc>
              <a:spcBef>
                <a:spcPts val="1600"/>
              </a:spcBef>
              <a:spcAft>
                <a:spcPts val="0"/>
              </a:spcAft>
              <a:buClr>
                <a:schemeClr val="dk1"/>
              </a:buClr>
              <a:buSzPts val="1400"/>
              <a:buChar char="○"/>
              <a:defRPr>
                <a:solidFill>
                  <a:schemeClr val="dk1"/>
                </a:solidFill>
              </a:defRPr>
            </a:lvl5pPr>
            <a:lvl6pPr indent="-317500" lvl="5" marL="2743200" algn="l">
              <a:lnSpc>
                <a:spcPct val="115000"/>
              </a:lnSpc>
              <a:spcBef>
                <a:spcPts val="1600"/>
              </a:spcBef>
              <a:spcAft>
                <a:spcPts val="0"/>
              </a:spcAft>
              <a:buClr>
                <a:schemeClr val="dk1"/>
              </a:buClr>
              <a:buSzPts val="1400"/>
              <a:buChar char="■"/>
              <a:defRPr>
                <a:solidFill>
                  <a:schemeClr val="dk1"/>
                </a:solidFill>
              </a:defRPr>
            </a:lvl6pPr>
            <a:lvl7pPr indent="-317500" lvl="6" marL="3200400" algn="l">
              <a:lnSpc>
                <a:spcPct val="115000"/>
              </a:lnSpc>
              <a:spcBef>
                <a:spcPts val="1600"/>
              </a:spcBef>
              <a:spcAft>
                <a:spcPts val="0"/>
              </a:spcAft>
              <a:buClr>
                <a:schemeClr val="dk1"/>
              </a:buClr>
              <a:buSzPts val="1400"/>
              <a:buChar char="●"/>
              <a:defRPr>
                <a:solidFill>
                  <a:schemeClr val="dk1"/>
                </a:solidFill>
              </a:defRPr>
            </a:lvl7pPr>
            <a:lvl8pPr indent="-317500" lvl="7" marL="3657600" algn="l">
              <a:lnSpc>
                <a:spcPct val="115000"/>
              </a:lnSpc>
              <a:spcBef>
                <a:spcPts val="1600"/>
              </a:spcBef>
              <a:spcAft>
                <a:spcPts val="0"/>
              </a:spcAft>
              <a:buClr>
                <a:schemeClr val="dk1"/>
              </a:buClr>
              <a:buSzPts val="1400"/>
              <a:buChar char="○"/>
              <a:defRPr>
                <a:solidFill>
                  <a:schemeClr val="dk1"/>
                </a:solidFill>
              </a:defRPr>
            </a:lvl8pPr>
            <a:lvl9pPr indent="-317500" lvl="8" marL="4114800" algn="l">
              <a:lnSpc>
                <a:spcPct val="115000"/>
              </a:lnSpc>
              <a:spcBef>
                <a:spcPts val="1600"/>
              </a:spcBef>
              <a:spcAft>
                <a:spcPts val="1600"/>
              </a:spcAft>
              <a:buClr>
                <a:schemeClr val="dk1"/>
              </a:buClr>
              <a:buSzPts val="1400"/>
              <a:buChar char="■"/>
              <a:defRPr>
                <a:solidFill>
                  <a:schemeClr val="dk1"/>
                </a:solidFill>
              </a:defRPr>
            </a:lvl9pPr>
          </a:lstStyle>
          <a:p/>
        </p:txBody>
      </p:sp>
      <p:sp>
        <p:nvSpPr>
          <p:cNvPr id="40" name="Google Shape;40;p11"/>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2"/>
          <p:cNvSpPr txBox="1"/>
          <p:nvPr>
            <p:ph idx="1" type="body"/>
          </p:nvPr>
        </p:nvSpPr>
        <p:spPr>
          <a:xfrm>
            <a:off x="233775" y="8145800"/>
            <a:ext cx="4499100" cy="11652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2"/>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dark-2">
    <p:bg>
      <p:bgPr>
        <a:solidFill>
          <a:schemeClr val="lt1"/>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233775" y="856878"/>
            <a:ext cx="6390300" cy="110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3"/>
          <p:cNvSpPr txBox="1"/>
          <p:nvPr>
            <p:ph idx="1" type="body"/>
          </p:nvPr>
        </p:nvSpPr>
        <p:spPr>
          <a:xfrm>
            <a:off x="233775" y="2219044"/>
            <a:ext cx="6390300" cy="65781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lt2"/>
              </a:buClr>
              <a:buSzPts val="1800"/>
              <a:buFont typeface="Arial"/>
              <a:buChar char="●"/>
              <a:defRPr b="0" i="0" sz="1800" u="none" cap="none" strike="noStrike">
                <a:solidFill>
                  <a:schemeClr val="lt2"/>
                </a:solidFill>
                <a:latin typeface="Arial"/>
                <a:ea typeface="Arial"/>
                <a:cs typeface="Arial"/>
                <a:sym typeface="Arial"/>
              </a:defRPr>
            </a:lvl1pPr>
            <a:lvl2pPr indent="-317500" lvl="1" marL="914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2pPr>
            <a:lvl3pPr indent="-317500" lvl="2" marL="1371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3pPr>
            <a:lvl4pPr indent="-317500" lvl="3" marL="18288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4pPr>
            <a:lvl5pPr indent="-317500" lvl="4" marL="22860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5pPr>
            <a:lvl6pPr indent="-317500" lvl="5" marL="27432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6pPr>
            <a:lvl7pPr indent="-317500" lvl="6" marL="32004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7pPr>
            <a:lvl8pPr indent="-317500" lvl="7" marL="3657600" marR="0" rtl="0" algn="l">
              <a:lnSpc>
                <a:spcPct val="115000"/>
              </a:lnSpc>
              <a:spcBef>
                <a:spcPts val="1600"/>
              </a:spcBef>
              <a:spcAft>
                <a:spcPts val="0"/>
              </a:spcAft>
              <a:buClr>
                <a:schemeClr val="lt2"/>
              </a:buClr>
              <a:buSzPts val="1400"/>
              <a:buFont typeface="Arial"/>
              <a:buChar char="○"/>
              <a:defRPr b="0" i="0" sz="1400" u="none" cap="none" strike="noStrike">
                <a:solidFill>
                  <a:schemeClr val="lt2"/>
                </a:solidFill>
                <a:latin typeface="Arial"/>
                <a:ea typeface="Arial"/>
                <a:cs typeface="Arial"/>
                <a:sym typeface="Arial"/>
              </a:defRPr>
            </a:lvl8pPr>
            <a:lvl9pPr indent="-317500" lvl="8" marL="4114800" marR="0" rtl="0" algn="l">
              <a:lnSpc>
                <a:spcPct val="115000"/>
              </a:lnSpc>
              <a:spcBef>
                <a:spcPts val="1600"/>
              </a:spcBef>
              <a:spcAft>
                <a:spcPts val="1600"/>
              </a:spcAft>
              <a:buClr>
                <a:schemeClr val="lt2"/>
              </a:buClr>
              <a:buSzPts val="1400"/>
              <a:buFont typeface="Arial"/>
              <a:buChar char="■"/>
              <a:defRPr b="0" i="0" sz="1400" u="none" cap="none" strike="noStrike">
                <a:solidFill>
                  <a:schemeClr val="lt2"/>
                </a:solidFill>
                <a:latin typeface="Arial"/>
                <a:ea typeface="Arial"/>
                <a:cs typeface="Arial"/>
                <a:sym typeface="Arial"/>
              </a:defRPr>
            </a:lvl9pPr>
          </a:lstStyle>
          <a:p/>
        </p:txBody>
      </p:sp>
      <p:sp>
        <p:nvSpPr>
          <p:cNvPr id="8" name="Google Shape;8;p3"/>
          <p:cNvSpPr txBox="1"/>
          <p:nvPr>
            <p:ph idx="12" type="sldNum"/>
          </p:nvPr>
        </p:nvSpPr>
        <p:spPr>
          <a:xfrm>
            <a:off x="6354343" y="8978834"/>
            <a:ext cx="411600" cy="7578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lt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2"/>
          <p:cNvSpPr txBox="1"/>
          <p:nvPr/>
        </p:nvSpPr>
        <p:spPr>
          <a:xfrm>
            <a:off x="664050" y="2479375"/>
            <a:ext cx="5529900" cy="6337800"/>
          </a:xfrm>
          <a:prstGeom prst="rect">
            <a:avLst/>
          </a:prstGeom>
          <a:noFill/>
          <a:ln>
            <a:noFill/>
          </a:ln>
        </p:spPr>
        <p:txBody>
          <a:bodyPr anchorCtr="0" anchor="t"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Arial"/>
              <a:buNone/>
            </a:pPr>
            <a:r>
              <a:rPr lang="nl" sz="3600"/>
              <a:t>Zandkorrels</a:t>
            </a:r>
            <a:endParaRPr b="0" i="0" sz="36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t/>
            </a:r>
            <a:endParaRPr b="0" i="0" sz="11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600"/>
              <a:buFont typeface="Arial"/>
              <a:buNone/>
            </a:pPr>
            <a:r>
              <a:rPr lang="nl" sz="1100">
                <a:solidFill>
                  <a:srgbClr val="F79646"/>
                </a:solidFill>
              </a:rPr>
              <a:t>Genesis 13:14-16</a:t>
            </a:r>
            <a:endParaRPr sz="1100">
              <a:solidFill>
                <a:srgbClr val="F79646"/>
              </a:solidFill>
            </a:endParaRPr>
          </a:p>
          <a:p>
            <a:pPr indent="0" lvl="0" marL="0" rtl="0" algn="ctr">
              <a:lnSpc>
                <a:spcPct val="115000"/>
              </a:lnSpc>
              <a:spcBef>
                <a:spcPts val="0"/>
              </a:spcBef>
              <a:spcAft>
                <a:spcPts val="0"/>
              </a:spcAft>
              <a:buNone/>
            </a:pPr>
            <a:r>
              <a:rPr i="1" lang="nl" sz="1100">
                <a:solidFill>
                  <a:srgbClr val="F79646"/>
                </a:solidFill>
              </a:rPr>
              <a:t>“De Heer zei tegen Abram: ‘Kijk eens goed om je heen, naar het noorden en het zuiden, naar het oosten en het westen. Al het land dat je ziet, zal ik aan jou en aan je nakomelingen geven. Het zal altijd van jullie zijn. Ik zal je heel veel nakomelingen geven. Ze zullen ontelbaar zijn, net als het zand op de aarde ontelbaar is.”</a:t>
            </a:r>
            <a:endParaRPr sz="1200"/>
          </a:p>
          <a:p>
            <a:pPr indent="0" lvl="0" marL="0" rtl="0" algn="ctr">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lang="nl" sz="1200"/>
              <a:t>Abraham </a:t>
            </a:r>
            <a:r>
              <a:rPr lang="nl" sz="1200"/>
              <a:t>zou zoveel nakomelingen krijgen als de zandkorrels in de woestijn!</a:t>
            </a:r>
            <a:endParaRPr sz="1200"/>
          </a:p>
          <a:p>
            <a:pPr indent="0" lvl="0" marL="0" rtl="0" algn="l">
              <a:lnSpc>
                <a:spcPct val="115000"/>
              </a:lnSpc>
              <a:spcBef>
                <a:spcPts val="0"/>
              </a:spcBef>
              <a:spcAft>
                <a:spcPts val="0"/>
              </a:spcAft>
              <a:buNone/>
            </a:pPr>
            <a:r>
              <a:t/>
            </a:r>
            <a:endParaRPr sz="1200"/>
          </a:p>
          <a:p>
            <a:pPr indent="0" lvl="0" marL="0" rtl="0" algn="l">
              <a:lnSpc>
                <a:spcPct val="115000"/>
              </a:lnSpc>
              <a:spcBef>
                <a:spcPts val="0"/>
              </a:spcBef>
              <a:spcAft>
                <a:spcPts val="0"/>
              </a:spcAft>
              <a:buNone/>
            </a:pPr>
            <a:r>
              <a:rPr b="1" lang="nl" sz="1200"/>
              <a:t>Opdracht</a:t>
            </a:r>
            <a:endParaRPr b="1" sz="1200"/>
          </a:p>
          <a:p>
            <a:pPr indent="0" lvl="0" marL="0" rtl="0" algn="l">
              <a:lnSpc>
                <a:spcPct val="115000"/>
              </a:lnSpc>
              <a:spcBef>
                <a:spcPts val="0"/>
              </a:spcBef>
              <a:spcAft>
                <a:spcPts val="0"/>
              </a:spcAft>
              <a:buNone/>
            </a:pPr>
            <a:r>
              <a:rPr lang="nl" sz="1200"/>
              <a:t>Nodig:</a:t>
            </a:r>
            <a:endParaRPr sz="1200"/>
          </a:p>
          <a:p>
            <a:pPr indent="-298450" lvl="0" marL="457200" rtl="0" algn="l">
              <a:lnSpc>
                <a:spcPct val="115000"/>
              </a:lnSpc>
              <a:spcBef>
                <a:spcPts val="1200"/>
              </a:spcBef>
              <a:spcAft>
                <a:spcPts val="0"/>
              </a:spcAft>
              <a:buSzPts val="1100"/>
              <a:buChar char="●"/>
            </a:pPr>
            <a:r>
              <a:rPr lang="nl" sz="1200"/>
              <a:t>Dienbladen</a:t>
            </a:r>
            <a:endParaRPr sz="1200"/>
          </a:p>
          <a:p>
            <a:pPr indent="-298450" lvl="0" marL="457200" rtl="0" algn="l">
              <a:lnSpc>
                <a:spcPct val="115000"/>
              </a:lnSpc>
              <a:spcBef>
                <a:spcPts val="0"/>
              </a:spcBef>
              <a:spcAft>
                <a:spcPts val="0"/>
              </a:spcAft>
              <a:buSzPts val="1100"/>
              <a:buChar char="●"/>
            </a:pPr>
            <a:r>
              <a:rPr lang="nl" sz="1200"/>
              <a:t>Zand</a:t>
            </a:r>
            <a:endParaRPr sz="1200"/>
          </a:p>
          <a:p>
            <a:pPr indent="-298450" lvl="0" marL="457200" rtl="0" algn="l">
              <a:lnSpc>
                <a:spcPct val="115000"/>
              </a:lnSpc>
              <a:spcBef>
                <a:spcPts val="0"/>
              </a:spcBef>
              <a:spcAft>
                <a:spcPts val="0"/>
              </a:spcAft>
              <a:buSzPts val="1100"/>
              <a:buChar char="●"/>
            </a:pPr>
            <a:r>
              <a:rPr lang="nl" sz="1200"/>
              <a:t>Camera om foto’s van het zand te maken</a:t>
            </a:r>
            <a:endParaRPr sz="1200"/>
          </a:p>
          <a:p>
            <a:pPr indent="0" lvl="0" marL="0" rtl="0" algn="l">
              <a:lnSpc>
                <a:spcPct val="115000"/>
              </a:lnSpc>
              <a:spcBef>
                <a:spcPts val="1200"/>
              </a:spcBef>
              <a:spcAft>
                <a:spcPts val="0"/>
              </a:spcAft>
              <a:buNone/>
            </a:pPr>
            <a:r>
              <a:rPr lang="nl" sz="1200"/>
              <a:t>Probeer eens zand te tellen. Leg 10 losse zandkorrels op een schoteltje!</a:t>
            </a:r>
            <a:endParaRPr sz="1200"/>
          </a:p>
          <a:p>
            <a:pPr indent="0" lvl="0" marL="0" rtl="0" algn="l">
              <a:lnSpc>
                <a:spcPct val="115000"/>
              </a:lnSpc>
              <a:spcBef>
                <a:spcPts val="0"/>
              </a:spcBef>
              <a:spcAft>
                <a:spcPts val="0"/>
              </a:spcAft>
              <a:buNone/>
            </a:pPr>
            <a:br>
              <a:rPr lang="nl" sz="1200"/>
            </a:br>
            <a:r>
              <a:rPr lang="nl" sz="1200"/>
              <a:t>Neem nu een dienblad vol met zand. Hoeveel korrels zijn dat, denk je?</a:t>
            </a:r>
            <a:endParaRPr sz="1200"/>
          </a:p>
          <a:p>
            <a:pPr indent="0" lvl="0" marL="0" rtl="0" algn="l">
              <a:lnSpc>
                <a:spcPct val="115000"/>
              </a:lnSpc>
              <a:spcBef>
                <a:spcPts val="0"/>
              </a:spcBef>
              <a:spcAft>
                <a:spcPts val="0"/>
              </a:spcAft>
              <a:buNone/>
            </a:pPr>
            <a:r>
              <a:rPr lang="nl" sz="1200"/>
              <a:t>Je mag nu een tekening maken in het zand op je dienblad.</a:t>
            </a:r>
            <a:endParaRPr sz="1200"/>
          </a:p>
          <a:p>
            <a:pPr indent="-304800" lvl="0" marL="457200" rtl="0" algn="l">
              <a:lnSpc>
                <a:spcPct val="115000"/>
              </a:lnSpc>
              <a:spcBef>
                <a:spcPts val="0"/>
              </a:spcBef>
              <a:spcAft>
                <a:spcPts val="0"/>
              </a:spcAft>
              <a:buSzPts val="1200"/>
              <a:buChar char="●"/>
            </a:pPr>
            <a:r>
              <a:rPr lang="nl" sz="1200"/>
              <a:t>Wat wens jij voor de toekomst?</a:t>
            </a:r>
            <a:endParaRPr sz="1200"/>
          </a:p>
          <a:p>
            <a:pPr indent="-304800" lvl="0" marL="457200" rtl="0" algn="l">
              <a:lnSpc>
                <a:spcPct val="115000"/>
              </a:lnSpc>
              <a:spcBef>
                <a:spcPts val="0"/>
              </a:spcBef>
              <a:spcAft>
                <a:spcPts val="0"/>
              </a:spcAft>
              <a:buSzPts val="1200"/>
              <a:buChar char="●"/>
            </a:pPr>
            <a:r>
              <a:rPr lang="nl" sz="1200"/>
              <a:t>Maak hierna een foto van je tekening.</a:t>
            </a:r>
            <a:endParaRPr sz="1200"/>
          </a:p>
          <a:p>
            <a:pPr indent="0" lvl="0" marL="0" marR="0" rtl="0" algn="ctr">
              <a:lnSpc>
                <a:spcPct val="100000"/>
              </a:lnSpc>
              <a:spcBef>
                <a:spcPts val="0"/>
              </a:spcBef>
              <a:spcAft>
                <a:spcPts val="0"/>
              </a:spcAft>
              <a:buClr>
                <a:srgbClr val="000000"/>
              </a:buClr>
              <a:buSzPts val="1600"/>
              <a:buFont typeface="Arial"/>
              <a:buNone/>
            </a:pPr>
            <a:r>
              <a:t/>
            </a:r>
            <a:endParaRPr i="1" sz="1200" u="none" cap="none" strike="noStrike">
              <a:solidFill>
                <a:srgbClr val="000000"/>
              </a:solidFill>
            </a:endParaRPr>
          </a:p>
          <a:p>
            <a:pPr indent="0" lvl="0" marL="0" marR="0" rtl="0" algn="l">
              <a:lnSpc>
                <a:spcPct val="100000"/>
              </a:lnSpc>
              <a:spcBef>
                <a:spcPts val="0"/>
              </a:spcBef>
              <a:spcAft>
                <a:spcPts val="0"/>
              </a:spcAft>
              <a:buClr>
                <a:srgbClr val="000000"/>
              </a:buClr>
              <a:buSzPts val="1600"/>
              <a:buFont typeface="Arial"/>
              <a:buNone/>
            </a:pPr>
            <a:r>
              <a:t/>
            </a:r>
            <a:endParaRPr b="1" i="0" sz="1200" u="none" cap="none" strike="noStrike">
              <a:solidFill>
                <a:srgbClr val="000000"/>
              </a:solidFill>
            </a:endParaRPr>
          </a:p>
        </p:txBody>
      </p:sp>
      <p:pic>
        <p:nvPicPr>
          <p:cNvPr id="55" name="Google Shape;55;p2"/>
          <p:cNvPicPr preferRelativeResize="0"/>
          <p:nvPr/>
        </p:nvPicPr>
        <p:blipFill>
          <a:blip r:embed="rId4">
            <a:alphaModFix/>
          </a:blip>
          <a:stretch>
            <a:fillRect/>
          </a:stretch>
        </p:blipFill>
        <p:spPr>
          <a:xfrm>
            <a:off x="2370775" y="8233550"/>
            <a:ext cx="2116450" cy="1351475"/>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CE5CD"/>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